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601200" cy="12801600" type="A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306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BF28B-4F08-4CC3-BF43-ED67DB5F4751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20090" y="2095082"/>
            <a:ext cx="8161020" cy="4456849"/>
          </a:xfrm>
        </p:spPr>
        <p:txBody>
          <a:bodyPr anchor="b" anchorCtr="1"/>
          <a:lstStyle>
            <a:lvl1pPr algn="ctr">
              <a:defRPr sz="6300"/>
            </a:lvl1pPr>
          </a:lstStyle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847D25-2522-4A40-8CAD-027AB2400F66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00150" y="6723802"/>
            <a:ext cx="7200900" cy="3090754"/>
          </a:xfrm>
        </p:spPr>
        <p:txBody>
          <a:bodyPr anchorCtr="1"/>
          <a:lstStyle>
            <a:lvl1pPr marL="0" indent="0" algn="ctr">
              <a:buNone/>
              <a:defRPr sz="2520"/>
            </a:lvl1pPr>
          </a:lstStyle>
          <a:p>
            <a:pPr lvl="0"/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26C1AA-9AC3-4EF8-AE9B-CBCB73CD5FF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C4B00F-8CCC-45EC-8892-9518BB52CA52}" type="datetime1">
              <a:rPr lang="de-DE"/>
              <a:pPr lvl="0"/>
              <a:t>27.09.2024</a:t>
            </a:fld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854EE-A0C0-47B1-ABF0-6C40B4E13B8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0B3AE1-7E6F-4CCD-8E5F-A96D62B5379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EDF5AB-4FB6-47DC-B9D0-CBCBF51FF43C}" type="slidenum"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651640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6086D-AB94-45F3-B9AE-1835519E6CC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32DD18-110D-4291-A1FA-19F66DB05D0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5BB79-90AD-4F10-9926-D9A556BD360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86313E2-5568-41C2-8765-F1D4D7DAD3E7}" type="datetime1">
              <a:rPr lang="de-DE"/>
              <a:pPr lvl="0"/>
              <a:t>27.09.2024</a:t>
            </a:fld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E88906-7D9B-4746-9D7D-1289EA0EE3F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65E41-318D-4F00-BD22-46FA6DA9713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EB5385-0339-4115-924F-638A8F943B54}" type="slidenum"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26099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32B9C0-1C83-4C4E-8415-0E1A90FF259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6870856" y="681566"/>
            <a:ext cx="2070256" cy="10848761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DF7F5F-431B-4C10-8349-FB7482F371C6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660087" y="681566"/>
            <a:ext cx="6090763" cy="10848761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8FB00-6E26-459D-8221-1490775236C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49E295-DCC6-4DC5-AAD3-C9A71D71EEE9}" type="datetime1">
              <a:rPr lang="de-DE"/>
              <a:pPr lvl="0"/>
              <a:t>27.09.2024</a:t>
            </a:fld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B22E2-58A8-42E3-9E1A-12E945623F4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1EDAB-A4E6-499C-B7BB-5BBB8CBA68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E6E8FAD-BC59-4763-AA32-4886E4E250A8}" type="slidenum"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1828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16E76-C1FB-4C58-B1D7-C107EAC364B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6A6AE-49CD-44C0-A65E-5B1F8E9FE822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CFA5F-E51F-453B-8B5A-0181C15F334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7D272E4-D3BE-464E-B5D3-C38183580F3F}" type="datetime1">
              <a:rPr lang="de-DE"/>
              <a:pPr lvl="0"/>
              <a:t>27.09.2024</a:t>
            </a:fld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C0D252-11BB-4FF2-9A29-B285B7EDB6F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06E539-34DC-4944-8ADE-B1F406B9F5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B1F795-3372-4273-9AF2-498913183C6F}" type="slidenum"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4800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3DCC3-1C5F-4CF1-9F4F-F554049887B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55085" y="3191512"/>
            <a:ext cx="8281035" cy="5325108"/>
          </a:xfrm>
        </p:spPr>
        <p:txBody>
          <a:bodyPr anchor="b"/>
          <a:lstStyle>
            <a:lvl1pPr>
              <a:defRPr sz="6300"/>
            </a:lvl1pPr>
          </a:lstStyle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F60B2E-6B41-42A3-BC3B-633E5EBF557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55085" y="8567004"/>
            <a:ext cx="8281035" cy="2800350"/>
          </a:xfrm>
        </p:spPr>
        <p:txBody>
          <a:bodyPr/>
          <a:lstStyle>
            <a:lvl1pPr marL="0" indent="0">
              <a:buNone/>
              <a:defRPr sz="252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67AD2-5C62-445F-BCEE-0E3E4EFAA0D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73DE3CC-97B7-4683-84D2-62B1AC680610}" type="datetime1">
              <a:rPr lang="de-DE"/>
              <a:pPr lvl="0"/>
              <a:t>27.09.2024</a:t>
            </a:fld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B7FC3-F39E-4615-8B8C-E1645CBB2EE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CEFB6-2070-427D-A09A-4858A2ABE0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9DBBB9C-249A-496B-A4B5-46BE7199E199}" type="slidenum"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500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59BF2-F7FD-4C48-A9BF-621B327C7BE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C5D2C-E094-49EC-8210-4352D1D25CEB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60087" y="3407831"/>
            <a:ext cx="4080509" cy="812249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5CDF22-21AD-4685-BC35-0B7B162F56F3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4860612" y="3407831"/>
            <a:ext cx="4080509" cy="812249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8C0C5F-3E55-41AC-A6C5-B0FC9AD7526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41E979-E7F5-41D5-BBB0-8543A186BE4F}" type="datetime1">
              <a:rPr lang="de-DE"/>
              <a:pPr lvl="0"/>
              <a:t>27.09.2024</a:t>
            </a:fld>
            <a:endParaRPr lang="de-D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0C177-D75D-4434-AC99-FBFFBEB1E6E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0CAE16-39E2-4086-9B4A-CC3926BE93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8048786-7BDC-4A38-A1BF-6021A87DE755}" type="slidenum"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0338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4109A-2488-46D8-A378-C8A0BF1119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61330" y="681566"/>
            <a:ext cx="8281035" cy="247438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1ED3B-F76F-41B4-BF07-9CF69E83DE2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61330" y="3138175"/>
            <a:ext cx="4061755" cy="1537965"/>
          </a:xfrm>
        </p:spPr>
        <p:txBody>
          <a:bodyPr anchor="b"/>
          <a:lstStyle>
            <a:lvl1pPr marL="0" indent="0">
              <a:buNone/>
              <a:defRPr sz="2520"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8BC0C0-3ACE-46ED-874B-9F8566235F5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61330" y="4676141"/>
            <a:ext cx="4061755" cy="687789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7061EC-8B8D-4925-9DD8-481121B14B58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4860612" y="3138175"/>
            <a:ext cx="4081762" cy="1537965"/>
          </a:xfrm>
        </p:spPr>
        <p:txBody>
          <a:bodyPr anchor="b"/>
          <a:lstStyle>
            <a:lvl1pPr marL="0" indent="0">
              <a:buNone/>
              <a:defRPr sz="2520" b="1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2901E0-DD1A-49CC-A1B7-C3F8AA9A2CAF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4860612" y="4676141"/>
            <a:ext cx="4081762" cy="6877897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BA9961-FA35-48B7-88D2-D398674D3A0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B304767-12DA-432D-9E2D-65C1FD3E7279}" type="datetime1">
              <a:rPr lang="de-DE"/>
              <a:pPr lvl="0"/>
              <a:t>27.09.2024</a:t>
            </a:fld>
            <a:endParaRPr lang="de-DE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B0AB4E-0EA0-435E-BF09-C09C19FC905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447BCB-0CD0-424E-845B-B4A0468965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EC7D70-D3FB-4324-93E6-B4FD3E6F35BD}" type="slidenum"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072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6C02C-D4F6-4300-9B24-643529486C2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D30040-EF86-4D42-B4EC-B34ECEF4E65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764EF04-35DC-4E5D-800C-DD2416248C7A}" type="datetime1">
              <a:rPr lang="de-DE"/>
              <a:pPr lvl="0"/>
              <a:t>27.09.2024</a:t>
            </a:fld>
            <a:endParaRPr lang="de-DE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3F722F-248E-4419-A3E2-3238EC86A88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DB8BEC-FF9F-44FF-9C6F-B2BD2CA831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D8B52C9-4C39-462C-8A5D-82F6E204FB62}" type="slidenum"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24063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B73227-0F1C-4EB1-9A93-9C8330104D9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EDDADC-9900-463B-AF67-AA4FF58241E5}" type="datetime1">
              <a:rPr lang="de-DE"/>
              <a:pPr lvl="0"/>
              <a:t>27.09.2024</a:t>
            </a:fld>
            <a:endParaRPr lang="de-DE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D011A3-3723-4D32-9020-68A9DB8FE46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16E074-C889-4093-A389-66A3ABBF05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326D4-0BB3-43FF-AD1E-B285DE1CF830}" type="slidenum"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0398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7B30F-52CB-43FD-8A27-D5F65463486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61330" y="853436"/>
            <a:ext cx="3096633" cy="2987043"/>
          </a:xfrm>
        </p:spPr>
        <p:txBody>
          <a:bodyPr anchor="b"/>
          <a:lstStyle>
            <a:lvl1pPr>
              <a:defRPr sz="3360"/>
            </a:lvl1pPr>
          </a:lstStyle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76DCF-BC96-42B8-9925-EAF470588F3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081762" y="1843192"/>
            <a:ext cx="4860612" cy="9097429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12DC-69F6-47BA-8D06-EBBD4C26F78C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61330" y="3840480"/>
            <a:ext cx="3096633" cy="7114964"/>
          </a:xfrm>
        </p:spPr>
        <p:txBody>
          <a:bodyPr/>
          <a:lstStyle>
            <a:lvl1pPr marL="0" indent="0">
              <a:buNone/>
              <a:defRPr sz="168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67B7A4-B6E8-4A92-944C-77BB866651A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CBB831-AFC6-46E3-B483-9FF17E0BDCB4}" type="datetime1">
              <a:rPr lang="de-DE"/>
              <a:pPr lvl="0"/>
              <a:t>27.09.2024</a:t>
            </a:fld>
            <a:endParaRPr lang="de-D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4FCC19-8679-4969-9489-1D507A9C89A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7D8BFC-A59A-4D2B-A4E8-3B267F2F3D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32AB594-80A2-422F-A4F8-F5049CEA3E0E}" type="slidenum"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565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25C81-EF5B-473F-9F04-78E472459CC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61330" y="853436"/>
            <a:ext cx="3096633" cy="2987043"/>
          </a:xfrm>
        </p:spPr>
        <p:txBody>
          <a:bodyPr anchor="b"/>
          <a:lstStyle>
            <a:lvl1pPr>
              <a:defRPr sz="3360"/>
            </a:lvl1pPr>
          </a:lstStyle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8AB48B-C851-4F04-9CF7-CB2694034D3D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081762" y="1843192"/>
            <a:ext cx="4860612" cy="9097429"/>
          </a:xfrm>
        </p:spPr>
        <p:txBody>
          <a:bodyPr/>
          <a:lstStyle>
            <a:lvl1pPr marL="0" indent="0">
              <a:buNone/>
              <a:defRPr sz="3360"/>
            </a:lvl1pPr>
          </a:lstStyle>
          <a:p>
            <a:pPr lvl="0"/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0C9919-0F84-46DD-B0D0-2375E51C8552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61330" y="3840480"/>
            <a:ext cx="3096633" cy="7114964"/>
          </a:xfrm>
        </p:spPr>
        <p:txBody>
          <a:bodyPr/>
          <a:lstStyle>
            <a:lvl1pPr marL="0" indent="0">
              <a:buNone/>
              <a:defRPr sz="168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F08A7-4BE2-4966-9BA6-874A5B3E969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CC76F0-5DF5-4288-A173-3BF8F0CB4A21}" type="datetime1">
              <a:rPr lang="de-DE"/>
              <a:pPr lvl="0"/>
              <a:t>27.09.2024</a:t>
            </a:fld>
            <a:endParaRPr lang="de-D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0B93A-F1E2-40D9-8273-21077A8F230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DE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BFC72D-459F-4F4D-8C41-3948903C0A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1B168E9-83CF-4A75-85BD-BE7412E12569}" type="slidenum"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1968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504E2B-F715-463C-8017-0856B926F5D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60087" y="681566"/>
            <a:ext cx="8281035" cy="247438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8F6720-C340-48D0-A2A6-9A31436D10B8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60087" y="3407831"/>
            <a:ext cx="8281035" cy="812249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51923-6A70-45DB-81C4-D83E4800819E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660087" y="11865190"/>
            <a:ext cx="2160270" cy="6815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6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9B6FCA72-DC04-4108-A5AC-C566A6630934}" type="datetime1">
              <a:rPr lang="de-DE"/>
              <a:pPr lvl="0"/>
              <a:t>27.09.2024</a:t>
            </a:fld>
            <a:endParaRPr lang="de-DE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B08B6F-72F0-4654-A5AB-E9474A041464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180402" y="11865190"/>
            <a:ext cx="3240405" cy="6815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6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D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33D01-5AF4-4B37-8085-B0BDEA8A02BF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6780852" y="11865190"/>
            <a:ext cx="2160270" cy="68156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4572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26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44358866-837A-42A1-A737-C7035A3822E8}" type="slidenum"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6012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de-DE" sz="462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40030" marR="0" lvl="0" indent="-240030" algn="l" defTabSz="960120" rtl="0" fontAlgn="auto" hangingPunct="1">
        <a:lnSpc>
          <a:spcPct val="90000"/>
        </a:lnSpc>
        <a:spcBef>
          <a:spcPts val="1050"/>
        </a:spcBef>
        <a:spcAft>
          <a:spcPts val="0"/>
        </a:spcAft>
        <a:buSzPct val="100000"/>
        <a:buFont typeface="Arial" pitchFamily="34"/>
        <a:buChar char="•"/>
        <a:tabLst/>
        <a:defRPr lang="de-DE" sz="294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20090" marR="0" lvl="1" indent="-240030" algn="l" defTabSz="960120" rtl="0" fontAlgn="auto" hangingPunct="1">
        <a:lnSpc>
          <a:spcPct val="90000"/>
        </a:lnSpc>
        <a:spcBef>
          <a:spcPts val="525"/>
        </a:spcBef>
        <a:spcAft>
          <a:spcPts val="0"/>
        </a:spcAft>
        <a:buSzPct val="100000"/>
        <a:buFont typeface="Arial" pitchFamily="34"/>
        <a:buChar char="•"/>
        <a:tabLst/>
        <a:defRPr lang="de-DE" sz="252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200150" marR="0" lvl="2" indent="-240030" algn="l" defTabSz="960120" rtl="0" fontAlgn="auto" hangingPunct="1">
        <a:lnSpc>
          <a:spcPct val="90000"/>
        </a:lnSpc>
        <a:spcBef>
          <a:spcPts val="525"/>
        </a:spcBef>
        <a:spcAft>
          <a:spcPts val="0"/>
        </a:spcAft>
        <a:buSzPct val="100000"/>
        <a:buFont typeface="Arial" pitchFamily="34"/>
        <a:buChar char="•"/>
        <a:tabLst/>
        <a:defRPr lang="de-DE" sz="21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80210" marR="0" lvl="3" indent="-240030" algn="l" defTabSz="960120" rtl="0" fontAlgn="auto" hangingPunct="1">
        <a:lnSpc>
          <a:spcPct val="90000"/>
        </a:lnSpc>
        <a:spcBef>
          <a:spcPts val="525"/>
        </a:spcBef>
        <a:spcAft>
          <a:spcPts val="0"/>
        </a:spcAft>
        <a:buSzPct val="100000"/>
        <a:buFont typeface="Arial" pitchFamily="34"/>
        <a:buChar char="•"/>
        <a:tabLst/>
        <a:defRPr lang="de-DE" sz="189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160270" marR="0" lvl="4" indent="-240030" algn="l" defTabSz="960120" rtl="0" fontAlgn="auto" hangingPunct="1">
        <a:lnSpc>
          <a:spcPct val="90000"/>
        </a:lnSpc>
        <a:spcBef>
          <a:spcPts val="525"/>
        </a:spcBef>
        <a:spcAft>
          <a:spcPts val="0"/>
        </a:spcAft>
        <a:buSzPct val="100000"/>
        <a:buFont typeface="Arial" pitchFamily="34"/>
        <a:buChar char="•"/>
        <a:tabLst/>
        <a:defRPr lang="de-DE" sz="189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chseck 5">
            <a:extLst>
              <a:ext uri="{FF2B5EF4-FFF2-40B4-BE49-F238E27FC236}">
                <a16:creationId xmlns:a16="http://schemas.microsoft.com/office/drawing/2014/main" id="{1B928FE3-5A4B-401C-89B2-7294C06CABE0}"/>
              </a:ext>
            </a:extLst>
          </p:cNvPr>
          <p:cNvSpPr/>
          <p:nvPr/>
        </p:nvSpPr>
        <p:spPr>
          <a:xfrm>
            <a:off x="199505" y="7115695"/>
            <a:ext cx="9160626" cy="2563758"/>
          </a:xfrm>
          <a:prstGeom prst="hexagon">
            <a:avLst/>
          </a:prstGeom>
          <a:noFill/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7" name="Sechseck 6">
            <a:extLst>
              <a:ext uri="{FF2B5EF4-FFF2-40B4-BE49-F238E27FC236}">
                <a16:creationId xmlns:a16="http://schemas.microsoft.com/office/drawing/2014/main" id="{CA74B03F-1BF7-43B0-B5FF-22500F1FB14A}"/>
              </a:ext>
            </a:extLst>
          </p:cNvPr>
          <p:cNvSpPr/>
          <p:nvPr/>
        </p:nvSpPr>
        <p:spPr>
          <a:xfrm>
            <a:off x="199505" y="3014455"/>
            <a:ext cx="9160626" cy="3816371"/>
          </a:xfrm>
          <a:prstGeom prst="hexagon">
            <a:avLst/>
          </a:prstGeom>
          <a:noFill/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5D6F68-95C3-44EB-AA25-7224F3610A6A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280159" y="7206234"/>
            <a:ext cx="7166898" cy="240065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44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Metrosant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SONNTAGS IST SCHNITZELTAG</a:t>
            </a:r>
            <a:endParaRPr kumimoji="0" lang="de-DE" altLang="de-DE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trosant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SIE ERHALTEN ZU ALLEN SCHNITZELGERICHTEN</a:t>
            </a:r>
            <a:endParaRPr kumimoji="0" lang="de-DE" altLang="de-DE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Metrosant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4,00 EURO  NACHLASS </a:t>
            </a:r>
            <a:endParaRPr kumimoji="0" lang="de-DE" altLang="de-DE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23B697BD-80A2-46E3-ACF1-1212A64D865D}"/>
              </a:ext>
            </a:extLst>
          </p:cNvPr>
          <p:cNvSpPr>
            <a:spLocks noChangeArrowheads="1"/>
          </p:cNvSpPr>
          <p:nvPr/>
        </p:nvSpPr>
        <p:spPr bwMode="auto">
          <a:xfrm rot="10800000" flipV="1">
            <a:off x="1154141" y="3122147"/>
            <a:ext cx="7292917" cy="360098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4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Metrosant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MITTWOCHS WIEDER GEÖFFNET </a:t>
            </a:r>
            <a:endParaRPr kumimoji="0" lang="de-DE" altLang="de-DE" sz="4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4400" b="0" i="0" u="sng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Metrosant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MIT SCHNITZELTAG AB 09.10.24</a:t>
            </a:r>
            <a:endParaRPr kumimoji="0" lang="de-DE" altLang="de-DE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trosant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SIE ERHALTEN ZU ALLEN SCHNITZELGERICHTEN</a:t>
            </a:r>
            <a:endParaRPr kumimoji="0" lang="de-DE" altLang="de-DE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28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Metrosant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4,00 EURO  NACHLASS </a:t>
            </a:r>
            <a:endParaRPr kumimoji="0" lang="de-DE" altLang="de-DE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CDC5FC92-3220-4E3B-A4EA-714F2AF9FA3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646" y="778326"/>
            <a:ext cx="4761922" cy="128295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93FE0599-DB25-4E98-A04E-381CA2D45E2C}"/>
              </a:ext>
            </a:extLst>
          </p:cNvPr>
          <p:cNvSpPr txBox="1"/>
          <p:nvPr/>
        </p:nvSpPr>
        <p:spPr>
          <a:xfrm>
            <a:off x="1995691" y="2045480"/>
            <a:ext cx="531183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38364 Schöningen   Burgplatz 1</a:t>
            </a:r>
            <a:endParaRPr lang="de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de-DE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Tel. 05352-907590   </a:t>
            </a:r>
            <a:endParaRPr lang="de-D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F1FF455-158C-48B3-87C8-D3317A679406}"/>
              </a:ext>
            </a:extLst>
          </p:cNvPr>
          <p:cNvSpPr txBox="1"/>
          <p:nvPr/>
        </p:nvSpPr>
        <p:spPr>
          <a:xfrm>
            <a:off x="2029719" y="10756120"/>
            <a:ext cx="6048836" cy="14518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de-DE" sz="2800" dirty="0"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Öffnungszeiten </a:t>
            </a:r>
            <a:endParaRPr lang="de-D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2800" dirty="0"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Mo.-</a:t>
            </a:r>
            <a:r>
              <a:rPr lang="en-US" sz="2800" dirty="0">
                <a:latin typeface="Berlin Sans FB" panose="020E0602020502020306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bis Sa. </a:t>
            </a:r>
            <a:r>
              <a:rPr lang="en-US" sz="2800" dirty="0"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11:30-14:30 &amp; 17:30-21:30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Uhr</a:t>
            </a:r>
            <a:r>
              <a:rPr lang="en-US" sz="2800" dirty="0"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</a:pPr>
            <a:r>
              <a:rPr lang="en-US" sz="2800" dirty="0"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So. 11:30-14:30 </a:t>
            </a:r>
            <a:r>
              <a:rPr lang="en-US" sz="2800" dirty="0" err="1">
                <a:effectLst/>
                <a:latin typeface="Berlin Sans FB" panose="020E0602020502020306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Uhr</a:t>
            </a:r>
            <a:endParaRPr lang="de-DE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952042A3-2EBA-4F48-BFE9-EE3BD5C47694}"/>
              </a:ext>
            </a:extLst>
          </p:cNvPr>
          <p:cNvSpPr txBox="1"/>
          <p:nvPr/>
        </p:nvSpPr>
        <p:spPr>
          <a:xfrm>
            <a:off x="2240915" y="10054330"/>
            <a:ext cx="5626445" cy="5297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2800" u="sng" dirty="0">
                <a:solidFill>
                  <a:srgbClr val="C00000"/>
                </a:solidFill>
                <a:latin typeface="Berlin Sans FB" panose="020E0602020502020306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AUSGENOMMEN AN FEIERTAGEN</a:t>
            </a:r>
            <a:endParaRPr lang="de-DE" sz="16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0</TotalTime>
  <Words>50</Words>
  <Application>Microsoft Office PowerPoint</Application>
  <PresentationFormat>A3-Papier (297 x 420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Berlin Sans FB</vt:lpstr>
      <vt:lpstr>Calibri</vt:lpstr>
      <vt:lpstr>Calibri Light</vt:lpstr>
      <vt:lpstr>Metrosant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Patrizio Principale</dc:creator>
  <cp:lastModifiedBy>Patrizio Principale</cp:lastModifiedBy>
  <cp:revision>11</cp:revision>
  <cp:lastPrinted>2023-03-19T09:40:11Z</cp:lastPrinted>
  <dcterms:created xsi:type="dcterms:W3CDTF">2021-11-11T12:15:52Z</dcterms:created>
  <dcterms:modified xsi:type="dcterms:W3CDTF">2024-09-27T13:14:28Z</dcterms:modified>
</cp:coreProperties>
</file>